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72" r:id="rId5"/>
    <p:sldId id="472" r:id="rId6"/>
    <p:sldId id="466" r:id="rId7"/>
    <p:sldId id="473" r:id="rId8"/>
    <p:sldId id="450" r:id="rId9"/>
    <p:sldId id="467" r:id="rId10"/>
    <p:sldId id="468" r:id="rId11"/>
    <p:sldId id="469" r:id="rId12"/>
    <p:sldId id="470" r:id="rId13"/>
    <p:sldId id="471" r:id="rId14"/>
    <p:sldId id="475" r:id="rId15"/>
    <p:sldId id="465" r:id="rId16"/>
    <p:sldId id="4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 Watkin Staff 8914024" initials="NWS8" lastIdx="1" clrIdx="0">
    <p:extLst>
      <p:ext uri="{19B8F6BF-5375-455C-9EA6-DF929625EA0E}">
        <p15:presenceInfo xmlns:p15="http://schemas.microsoft.com/office/powerpoint/2012/main" userId="S-1-5-21-3939796945-4124310100-1911195887-238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 Griffiths Staff 8914024" userId="eb97812d-8669-4c01-98a7-1481db89d065" providerId="ADAL" clId="{8A11DD70-90CB-44B1-84DE-4332C4183A66}"/>
    <pc:docChg chg="modSld">
      <pc:chgData name="J Griffiths Staff 8914024" userId="eb97812d-8669-4c01-98a7-1481db89d065" providerId="ADAL" clId="{8A11DD70-90CB-44B1-84DE-4332C4183A66}" dt="2023-03-23T17:04:45.200" v="0" actId="1076"/>
      <pc:docMkLst>
        <pc:docMk/>
      </pc:docMkLst>
      <pc:sldChg chg="modSp">
        <pc:chgData name="J Griffiths Staff 8914024" userId="eb97812d-8669-4c01-98a7-1481db89d065" providerId="ADAL" clId="{8A11DD70-90CB-44B1-84DE-4332C4183A66}" dt="2023-03-23T17:04:45.200" v="0" actId="1076"/>
        <pc:sldMkLst>
          <pc:docMk/>
          <pc:sldMk cId="1846635431" sldId="272"/>
        </pc:sldMkLst>
        <pc:picChg chg="mod">
          <ac:chgData name="J Griffiths Staff 8914024" userId="eb97812d-8669-4c01-98a7-1481db89d065" providerId="ADAL" clId="{8A11DD70-90CB-44B1-84DE-4332C4183A66}" dt="2023-03-23T17:04:45.200" v="0" actId="1076"/>
          <ac:picMkLst>
            <pc:docMk/>
            <pc:sldMk cId="1846635431" sldId="272"/>
            <ac:picMk id="2" creationId="{00000000-0000-0000-0000-000000000000}"/>
          </ac:picMkLst>
        </pc:picChg>
      </pc:sldChg>
    </pc:docChg>
  </pc:docChgLst>
  <pc:docChgLst>
    <pc:chgData name="J Griffiths Staff 8914024" userId="eb97812d-8669-4c01-98a7-1481db89d065" providerId="ADAL" clId="{80D1CB11-0805-4FE8-8373-FE53E7E3362D}"/>
    <pc:docChg chg="custSel delSld modSld sldOrd">
      <pc:chgData name="J Griffiths Staff 8914024" userId="eb97812d-8669-4c01-98a7-1481db89d065" providerId="ADAL" clId="{80D1CB11-0805-4FE8-8373-FE53E7E3362D}" dt="2023-03-24T10:25:28.623" v="20"/>
      <pc:docMkLst>
        <pc:docMk/>
      </pc:docMkLst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1846635431" sldId="272"/>
        </pc:sldMkLst>
        <pc:picChg chg="add del mod">
          <ac:chgData name="J Griffiths Staff 8914024" userId="eb97812d-8669-4c01-98a7-1481db89d065" providerId="ADAL" clId="{80D1CB11-0805-4FE8-8373-FE53E7E3362D}" dt="2023-03-23T17:59:22.012" v="3" actId="478"/>
          <ac:picMkLst>
            <pc:docMk/>
            <pc:sldMk cId="1846635431" sldId="272"/>
            <ac:picMk id="5" creationId="{56AA3EAF-FB63-4181-8D07-39D75EDB3BB6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1846635431" sldId="272"/>
            <ac:picMk id="5" creationId="{E46F6A37-05E8-4E33-B4D2-F30D1CE2C3A1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5:28.623" v="20"/>
        <pc:sldMkLst>
          <pc:docMk/>
          <pc:sldMk cId="905730601" sldId="450"/>
        </pc:sldMkLst>
        <pc:picChg chg="add del mod">
          <ac:chgData name="J Griffiths Staff 8914024" userId="eb97812d-8669-4c01-98a7-1481db89d065" providerId="ADAL" clId="{80D1CB11-0805-4FE8-8373-FE53E7E3362D}" dt="2023-03-23T17:59:33.064" v="6" actId="478"/>
          <ac:picMkLst>
            <pc:docMk/>
            <pc:sldMk cId="905730601" sldId="450"/>
            <ac:picMk id="3" creationId="{57C119DA-815B-4C6D-AFE1-CE98B5045778}"/>
          </ac:picMkLst>
        </pc:picChg>
        <pc:picChg chg="add del mod">
          <ac:chgData name="J Griffiths Staff 8914024" userId="eb97812d-8669-4c01-98a7-1481db89d065" providerId="ADAL" clId="{80D1CB11-0805-4FE8-8373-FE53E7E3362D}" dt="2023-03-24T10:23:34.362" v="19" actId="478"/>
          <ac:picMkLst>
            <pc:docMk/>
            <pc:sldMk cId="905730601" sldId="450"/>
            <ac:picMk id="3" creationId="{A640640C-E4AF-45CA-B82F-D6E928DC0FB7}"/>
          </ac:picMkLst>
        </pc:picChg>
        <pc:picChg chg="add mod">
          <ac:chgData name="J Griffiths Staff 8914024" userId="eb97812d-8669-4c01-98a7-1481db89d065" providerId="ADAL" clId="{80D1CB11-0805-4FE8-8373-FE53E7E3362D}" dt="2023-03-24T10:25:28.623" v="20"/>
          <ac:picMkLst>
            <pc:docMk/>
            <pc:sldMk cId="905730601" sldId="450"/>
            <ac:picMk id="4" creationId="{9A6612C8-1CEA-4EC3-94BE-05228884878E}"/>
          </ac:picMkLst>
        </pc:picChg>
      </pc:sldChg>
      <pc:sldChg chg="del">
        <pc:chgData name="J Griffiths Staff 8914024" userId="eb97812d-8669-4c01-98a7-1481db89d065" providerId="ADAL" clId="{80D1CB11-0805-4FE8-8373-FE53E7E3362D}" dt="2023-03-23T17:09:47.966" v="0" actId="2696"/>
        <pc:sldMkLst>
          <pc:docMk/>
          <pc:sldMk cId="1658429251" sldId="451"/>
        </pc:sldMkLst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2516125394" sldId="465"/>
        </pc:sldMkLst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2516125394" sldId="465"/>
            <ac:picMk id="2" creationId="{CFE1053F-C632-41CB-AAA4-07B2117A2C81}"/>
          </ac:picMkLst>
        </pc:picChg>
        <pc:picChg chg="add del mod">
          <ac:chgData name="J Griffiths Staff 8914024" userId="eb97812d-8669-4c01-98a7-1481db89d065" providerId="ADAL" clId="{80D1CB11-0805-4FE8-8373-FE53E7E3362D}" dt="2023-03-23T17:59:55.917" v="12" actId="478"/>
          <ac:picMkLst>
            <pc:docMk/>
            <pc:sldMk cId="2516125394" sldId="465"/>
            <ac:picMk id="2" creationId="{E6D6264F-996C-4978-9741-D8D795C7D123}"/>
          </ac:picMkLst>
        </pc:picChg>
        <pc:picChg chg="add mod">
          <ac:chgData name="J Griffiths Staff 8914024" userId="eb97812d-8669-4c01-98a7-1481db89d065" providerId="ADAL" clId="{80D1CB11-0805-4FE8-8373-FE53E7E3362D}" dt="2023-03-24T09:46:35.248" v="17" actId="1076"/>
          <ac:picMkLst>
            <pc:docMk/>
            <pc:sldMk cId="2516125394" sldId="465"/>
            <ac:picMk id="6" creationId="{C3E91398-0D54-4F5B-AC7A-907EB6527FBB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2652727132" sldId="466"/>
        </pc:sldMkLst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2652727132" sldId="466"/>
            <ac:picMk id="2" creationId="{DCA382F5-3F87-4E80-87AF-FF452EACA298}"/>
          </ac:picMkLst>
        </pc:picChg>
        <pc:picChg chg="add del mod">
          <ac:chgData name="J Griffiths Staff 8914024" userId="eb97812d-8669-4c01-98a7-1481db89d065" providerId="ADAL" clId="{80D1CB11-0805-4FE8-8373-FE53E7E3362D}" dt="2023-03-23T17:59:25.715" v="4" actId="478"/>
          <ac:picMkLst>
            <pc:docMk/>
            <pc:sldMk cId="2652727132" sldId="466"/>
            <ac:picMk id="2" creationId="{DD7A4160-AC59-472A-96E0-92BCED473123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2376877912" sldId="467"/>
        </pc:sldMkLst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2376877912" sldId="467"/>
            <ac:picMk id="2" creationId="{5CDA5975-5D0E-4F74-B906-624E54644E79}"/>
          </ac:picMkLst>
        </pc:picChg>
        <pc:picChg chg="add del mod">
          <ac:chgData name="J Griffiths Staff 8914024" userId="eb97812d-8669-4c01-98a7-1481db89d065" providerId="ADAL" clId="{80D1CB11-0805-4FE8-8373-FE53E7E3362D}" dt="2023-03-23T17:59:38.261" v="7" actId="478"/>
          <ac:picMkLst>
            <pc:docMk/>
            <pc:sldMk cId="2376877912" sldId="467"/>
            <ac:picMk id="2" creationId="{7E57E2E5-D808-49C5-ACE9-54F4D316B4C5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98533305" sldId="468"/>
        </pc:sldMkLst>
        <pc:picChg chg="add del mod">
          <ac:chgData name="J Griffiths Staff 8914024" userId="eb97812d-8669-4c01-98a7-1481db89d065" providerId="ADAL" clId="{80D1CB11-0805-4FE8-8373-FE53E7E3362D}" dt="2023-03-23T17:59:41.419" v="8" actId="478"/>
          <ac:picMkLst>
            <pc:docMk/>
            <pc:sldMk cId="98533305" sldId="468"/>
            <ac:picMk id="2" creationId="{32977A1C-CE02-478B-AD8A-CF8B88303F12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98533305" sldId="468"/>
            <ac:picMk id="2" creationId="{377905C7-9659-49A6-984D-778CB7D12568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3995804444" sldId="469"/>
        </pc:sldMkLst>
        <pc:picChg chg="add del mod">
          <ac:chgData name="J Griffiths Staff 8914024" userId="eb97812d-8669-4c01-98a7-1481db89d065" providerId="ADAL" clId="{80D1CB11-0805-4FE8-8373-FE53E7E3362D}" dt="2023-03-23T17:59:44.893" v="9" actId="478"/>
          <ac:picMkLst>
            <pc:docMk/>
            <pc:sldMk cId="3995804444" sldId="469"/>
            <ac:picMk id="2" creationId="{CBDD062F-DF8D-4910-89E3-23578A19F8BC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3995804444" sldId="469"/>
            <ac:picMk id="2" creationId="{EEF590E8-DBA3-4A3A-8EE5-F97C1327F3B4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1629107672" sldId="470"/>
        </pc:sldMkLst>
        <pc:picChg chg="add del mod">
          <ac:chgData name="J Griffiths Staff 8914024" userId="eb97812d-8669-4c01-98a7-1481db89d065" providerId="ADAL" clId="{80D1CB11-0805-4FE8-8373-FE53E7E3362D}" dt="2023-03-23T17:59:48.108" v="10" actId="478"/>
          <ac:picMkLst>
            <pc:docMk/>
            <pc:sldMk cId="1629107672" sldId="470"/>
            <ac:picMk id="2" creationId="{3701C834-42E6-45CF-AEC7-5167854C2992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1629107672" sldId="470"/>
            <ac:picMk id="2" creationId="{DF60CDCE-8862-4F94-A949-EEC7B9946A36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823724640" sldId="471"/>
        </pc:sldMkLst>
        <pc:picChg chg="add del mod">
          <ac:chgData name="J Griffiths Staff 8914024" userId="eb97812d-8669-4c01-98a7-1481db89d065" providerId="ADAL" clId="{80D1CB11-0805-4FE8-8373-FE53E7E3362D}" dt="2023-03-23T17:59:51.263" v="11" actId="478"/>
          <ac:picMkLst>
            <pc:docMk/>
            <pc:sldMk cId="823724640" sldId="471"/>
            <ac:picMk id="2" creationId="{1B30AB30-5B67-446B-B820-5F9AF6E54171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823724640" sldId="471"/>
            <ac:picMk id="2" creationId="{F54E7C75-8C8A-4C0E-B770-627DB1DABB7F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3893547322" sldId="472"/>
        </pc:sldMkLst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3893547322" sldId="472"/>
            <ac:picMk id="4" creationId="{A9A03DFE-4DCF-4031-8831-C250D4B7D405}"/>
          </ac:picMkLst>
        </pc:picChg>
        <pc:picChg chg="add del mod">
          <ac:chgData name="J Griffiths Staff 8914024" userId="eb97812d-8669-4c01-98a7-1481db89d065" providerId="ADAL" clId="{80D1CB11-0805-4FE8-8373-FE53E7E3362D}" dt="2023-03-23T17:59:16.712" v="2" actId="478"/>
          <ac:picMkLst>
            <pc:docMk/>
            <pc:sldMk cId="3893547322" sldId="472"/>
            <ac:picMk id="4" creationId="{AB7B039E-8604-4AE2-8E60-5BD0F0370C28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1573141371" sldId="473"/>
        </pc:sldMkLst>
        <pc:picChg chg="add del mod">
          <ac:chgData name="J Griffiths Staff 8914024" userId="eb97812d-8669-4c01-98a7-1481db89d065" providerId="ADAL" clId="{80D1CB11-0805-4FE8-8373-FE53E7E3362D}" dt="2023-03-23T17:59:29.283" v="5" actId="478"/>
          <ac:picMkLst>
            <pc:docMk/>
            <pc:sldMk cId="1573141371" sldId="473"/>
            <ac:picMk id="2" creationId="{629B4C59-B48C-4536-A9AC-DCBE2DB8D3F7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1573141371" sldId="473"/>
            <ac:picMk id="2" creationId="{C5582E6D-844C-4D3C-BAF3-64487ECE86E6}"/>
          </ac:picMkLst>
        </pc:picChg>
      </pc:sldChg>
      <pc:sldChg chg="addSp delSp modSp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4112943640" sldId="474"/>
        </pc:sldMkLst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4112943640" sldId="474"/>
            <ac:picMk id="3" creationId="{888376DB-BB99-4727-A1A4-59685DADCCC0}"/>
          </ac:picMkLst>
        </pc:picChg>
        <pc:picChg chg="add del mod">
          <ac:chgData name="J Griffiths Staff 8914024" userId="eb97812d-8669-4c01-98a7-1481db89d065" providerId="ADAL" clId="{80D1CB11-0805-4FE8-8373-FE53E7E3362D}" dt="2023-03-23T18:00:03.271" v="14" actId="478"/>
          <ac:picMkLst>
            <pc:docMk/>
            <pc:sldMk cId="4112943640" sldId="474"/>
            <ac:picMk id="3" creationId="{AF3413BC-228E-44EB-A712-5121B56F02A6}"/>
          </ac:picMkLst>
        </pc:picChg>
      </pc:sldChg>
      <pc:sldChg chg="addSp delSp modSp ord delAnim">
        <pc:chgData name="J Griffiths Staff 8914024" userId="eb97812d-8669-4c01-98a7-1481db89d065" providerId="ADAL" clId="{80D1CB11-0805-4FE8-8373-FE53E7E3362D}" dt="2023-03-24T10:20:35.825" v="18"/>
        <pc:sldMkLst>
          <pc:docMk/>
          <pc:sldMk cId="1235627368" sldId="475"/>
        </pc:sldMkLst>
        <pc:picChg chg="add del mod">
          <ac:chgData name="J Griffiths Staff 8914024" userId="eb97812d-8669-4c01-98a7-1481db89d065" providerId="ADAL" clId="{80D1CB11-0805-4FE8-8373-FE53E7E3362D}" dt="2023-03-23T17:59:59.491" v="13" actId="478"/>
          <ac:picMkLst>
            <pc:docMk/>
            <pc:sldMk cId="1235627368" sldId="475"/>
            <ac:picMk id="4" creationId="{620C0651-22E3-453F-B0AF-B459489CAF76}"/>
          </ac:picMkLst>
        </pc:picChg>
        <pc:picChg chg="add mod">
          <ac:chgData name="J Griffiths Staff 8914024" userId="eb97812d-8669-4c01-98a7-1481db89d065" providerId="ADAL" clId="{80D1CB11-0805-4FE8-8373-FE53E7E3362D}" dt="2023-03-24T10:20:35.825" v="18"/>
          <ac:picMkLst>
            <pc:docMk/>
            <pc:sldMk cId="1235627368" sldId="475"/>
            <ac:picMk id="4" creationId="{D0519A8D-C547-4068-9A54-67AA36D3534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A8FD7-430A-4552-A990-D8754B2BE07A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E232-2E28-4CFD-843A-D72D6066C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46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711C0-266B-47E0-B752-4B8986CF38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8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7475-720E-41E3-AD4E-9C6BCA28E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57220F-99EF-4ADE-B34D-CB7A762C5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23BD7-A612-410B-847E-99E2FE945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D0D46-7138-42C1-8265-74EA0CC1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DAA49-8D8E-4FEC-BC38-6C106B41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737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BFC7-53AE-4EF8-BE5F-756288C59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837BC-A19A-43B7-9C4B-50A52E73E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665B1-9C6D-4061-979C-B927A214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3A5FE-E1A5-4943-9C61-A5AD57D5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FD37E-0F1A-4737-B11C-407A191B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92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BDE34E-0C19-4588-B36A-A23D35F5F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31622-72C0-44CE-ADC1-4F981FD82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227A-111F-4F80-B574-4E88BB75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E91AC-41AA-45BB-8E62-0A34D454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B6B50-4958-4589-937C-0F3399DD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4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C4E7C-AEDA-49AC-A858-C665FE6B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291F5-61DA-487E-9AAA-5BF5F868C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BD6ED-1907-4272-A26F-A45BC17A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B721-2BFD-4FA8-A849-782C201A0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A50AE-2E25-41EB-98F2-C4534DAB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72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9AAF-AD23-44BE-B84E-39297D18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219F1-4804-471A-993B-FDB7073AB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A1C14-6016-4C85-81DA-45987856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30190-8A66-4F6F-A467-FC9C0867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D008B-5725-461D-B004-C0C0AF63F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12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C4407-44D2-41A0-A67C-85E0C839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4373C-E3D2-45A8-887B-16E2EC36B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98ADF-4045-4D50-B5CA-05A673E2D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CA454-A7BF-4FA4-ABAE-447503AB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595EA-81D4-4106-866D-BCEDE8E39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CE657-1535-4B7B-94CB-C89BFA5E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08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5149-5B1C-40D1-BCC0-D741ABC56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366BE-C999-4ECF-B73F-61F06BED1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4D96A-DEF6-478B-9913-E315B0BB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8F78C-354F-4208-8343-81FFC9888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1B957-28A4-4F08-A099-3D13E18F3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F03F97-3227-40E3-B89E-2DB71E7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AEC31-A11D-4474-8452-6B5555B6E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BB493-20BD-4CE1-B4B5-CBEF100C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4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4D97-84D8-4C62-81BB-6FBE6B51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FA878-7F8B-45EC-976C-76D50CDE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E7425-A2D2-4DA2-A719-F96F046C4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9004C-2CA9-45F8-BA5E-FD18A5F8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90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1C5E3-028F-407E-ABDB-7010391AF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C2A068-FECB-460E-A546-7FF7A9F0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1BD87-4BD6-472F-869F-03CD6484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77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A995-948B-42CA-A3C3-AD2DFE841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2F79-F37F-4F45-9A10-34F34AFB8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DC2A7-1FF9-460D-AA57-9977F3D92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C6DC6-5650-44C5-AC0D-F369D3EFF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2A28A-9EFD-418D-9731-CBF83639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76AF-116A-4932-907D-8B61E345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69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5246-3C78-4D07-A077-F005DDD7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213A1-AFDE-4391-84E3-F23E4A9C0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484C2-ABA2-42DF-B18D-23DDD30EA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CCBEA-DF0F-4813-BDAB-B09E621F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5D46B-0159-4DF1-9481-57CAC410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66683-CDA5-46F3-8E6F-6169B912F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36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69EABC-FFF0-49FF-8135-5815BC2A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FAD4C-FACD-4C4C-BD00-D17A4AB1C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4DDD-BA95-4473-B684-FB4188EEC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51E3-4A2E-4615-BC29-AFB7F2B66E03}" type="datetimeFigureOut">
              <a:rPr lang="en-GB" smtClean="0"/>
              <a:t>24/03/2023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93C10-1141-47E8-81C1-3835C0B57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002C3-5C71-46DD-BC9C-35C536729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211D7-794D-4944-ACB9-9E373B7FD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92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46" y="941039"/>
            <a:ext cx="4826760" cy="36627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77E40-DF8A-4B1C-A757-CDA55D4DC4D8}"/>
              </a:ext>
            </a:extLst>
          </p:cNvPr>
          <p:cNvSpPr txBox="1"/>
          <p:nvPr/>
        </p:nvSpPr>
        <p:spPr>
          <a:xfrm>
            <a:off x="1191237" y="4901938"/>
            <a:ext cx="9664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Year 9 Options Evening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6F6A37-05E8-4E33-B4D2-F30D1CE2C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35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3"/>
    </mc:Choice>
    <mc:Fallback>
      <p:transition spd="slow" advTm="2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921465"/>
              </p:ext>
            </p:extLst>
          </p:nvPr>
        </p:nvGraphicFramePr>
        <p:xfrm>
          <a:off x="1577410" y="1757038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98EA000-90EB-416E-A7E5-F147A49CF708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564CC-90AA-4FAB-8B01-A35A1A09BFDF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Pathways – Example 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C3E7E9-2351-4290-869B-942EA5F28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4E7C75-8C8A-4C0E-B770-627DB1DAB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4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9"/>
    </mc:Choice>
    <mc:Fallback>
      <p:transition spd="slow" advTm="42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56A9-02F9-4FDC-A64A-E0BF987DF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KS4 Options Portal (School Website)</a:t>
            </a: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35881D5-FA66-4021-AA93-7C48643D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8925"/>
            <a:ext cx="1219200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5936B7E-D63A-4AC5-8FFD-E012B7FB846A}"/>
              </a:ext>
            </a:extLst>
          </p:cNvPr>
          <p:cNvSpPr/>
          <p:nvPr/>
        </p:nvSpPr>
        <p:spPr>
          <a:xfrm>
            <a:off x="1941922" y="2213123"/>
            <a:ext cx="3044857" cy="98981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F1777E-A8F0-475D-9350-B13EFED01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93" y="3831602"/>
            <a:ext cx="1267261" cy="12447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519A8D-C547-4068-9A54-67AA36D35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2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67"/>
    </mc:Choice>
    <mc:Fallback>
      <p:transition spd="slow" advTm="16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998D8F-B659-4D78-8234-9F526FFE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58" y="1148080"/>
            <a:ext cx="10178632" cy="55545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8C15B8-49DC-4CCC-97BD-8795D8E938C3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609C5-3C85-4A34-8DA2-2913434CD293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Subject Selection Form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E6D7F4-8F70-477A-B44B-5843FE943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91398-0D54-4F5B-AC7A-907EB6527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27" y="3577078"/>
            <a:ext cx="1267261" cy="124473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E1053F-C632-41CB-AAA4-07B2117A2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8"/>
    </mc:Choice>
    <mc:Fallback>
      <p:transition spd="slow" advTm="53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56A9-02F9-4FDC-A64A-E0BF987DF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Subject Selection Deadline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1A8D2-7527-4AA1-9BA8-46CAC11DD301}"/>
              </a:ext>
            </a:extLst>
          </p:cNvPr>
          <p:cNvSpPr txBox="1"/>
          <p:nvPr/>
        </p:nvSpPr>
        <p:spPr>
          <a:xfrm>
            <a:off x="1073791" y="2617365"/>
            <a:ext cx="10595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Century Gothic" panose="020B0502020202020204" pitchFamily="34" charset="0"/>
              </a:rPr>
              <a:t>Complete the online form by: </a:t>
            </a:r>
            <a:r>
              <a:rPr lang="en-GB" sz="6000" b="1" dirty="0">
                <a:latin typeface="Century Gothic" panose="020B0502020202020204" pitchFamily="34" charset="0"/>
              </a:rPr>
              <a:t>Friday 31</a:t>
            </a:r>
            <a:r>
              <a:rPr lang="en-GB" sz="6000" b="1" baseline="30000" dirty="0">
                <a:latin typeface="Century Gothic" panose="020B0502020202020204" pitchFamily="34" charset="0"/>
              </a:rPr>
              <a:t>st</a:t>
            </a:r>
            <a:r>
              <a:rPr lang="en-GB" sz="6000" b="1" dirty="0">
                <a:latin typeface="Century Gothic" panose="020B0502020202020204" pitchFamily="34" charset="0"/>
              </a:rPr>
              <a:t> March 2023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8376DB-BB99-4727-A1A4-59685DADC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4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48"/>
    </mc:Choice>
    <mc:Fallback>
      <p:transition spd="slow" advTm="31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A9147F-3B42-4881-8FCD-DC0F4E1AB1AC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ABDB1-A5B0-493F-A4C0-AB489275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0BE7E4-77BE-498D-AD99-3EFE8FA417D7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GCSE Option Blocks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44909"/>
              </p:ext>
            </p:extLst>
          </p:nvPr>
        </p:nvGraphicFramePr>
        <p:xfrm>
          <a:off x="1439903" y="1642031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A03DFE-4DCF-4031-8831-C250D4B7D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4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7"/>
    </mc:Choice>
    <mc:Fallback>
      <p:transition spd="slow" advTm="4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gress8 – What we (don't) know | Progress8 - the Blog">
            <a:extLst>
              <a:ext uri="{FF2B5EF4-FFF2-40B4-BE49-F238E27FC236}">
                <a16:creationId xmlns:a16="http://schemas.microsoft.com/office/drawing/2014/main" id="{7E15BC99-F919-4594-94DD-16C3947C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/>
          <a:stretch/>
        </p:blipFill>
        <p:spPr bwMode="auto">
          <a:xfrm>
            <a:off x="1122402" y="2296160"/>
            <a:ext cx="10692231" cy="352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8EC55D-6E71-4A1C-8AE7-7AF93419F32B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0DC8B-89FB-4A21-9870-85A01F04E463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Progress 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8E1B5-838B-404A-AB83-BE9320B5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CA382F5-3F87-4E80-87AF-FF452EACA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2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470"/>
    </mc:Choice>
    <mc:Fallback>
      <p:transition spd="slow" advTm="4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CFD8D1-AD96-4494-932C-0A9869F04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50" y="1727200"/>
            <a:ext cx="11490300" cy="43992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6F4DAA-9FE0-4C15-A2AE-A453ED70EE20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8927D-8D69-435F-951F-FD89602BF6F0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English Baccalaureate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846AB-5A34-4432-A551-DB1173C5A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582E6D-844C-4D3C-BAF3-64487ECE8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4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69"/>
    </mc:Choice>
    <mc:Fallback>
      <p:transition spd="slow" advTm="29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694B017-8E9B-4EE0-BFEF-B950CBB9BFE6}"/>
              </a:ext>
            </a:extLst>
          </p:cNvPr>
          <p:cNvSpPr txBox="1"/>
          <p:nvPr/>
        </p:nvSpPr>
        <p:spPr>
          <a:xfrm>
            <a:off x="5349029" y="1086949"/>
            <a:ext cx="262014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86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100% Exam at the end of Year 11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6A03036-6312-4D50-97F7-694970050E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01451" y="1880250"/>
          <a:ext cx="9315298" cy="4659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7649">
                  <a:extLst>
                    <a:ext uri="{9D8B030D-6E8A-4147-A177-3AD203B41FA5}">
                      <a16:colId xmlns:a16="http://schemas.microsoft.com/office/drawing/2014/main" val="3139253517"/>
                    </a:ext>
                  </a:extLst>
                </a:gridCol>
                <a:gridCol w="4657649">
                  <a:extLst>
                    <a:ext uri="{9D8B030D-6E8A-4147-A177-3AD203B41FA5}">
                      <a16:colId xmlns:a16="http://schemas.microsoft.com/office/drawing/2014/main" val="2811141597"/>
                    </a:ext>
                  </a:extLst>
                </a:gridCol>
              </a:tblGrid>
              <a:tr h="844671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Triple Science</a:t>
                      </a:r>
                    </a:p>
                  </a:txBody>
                  <a:tcPr anchor="ctr">
                    <a:solidFill>
                      <a:srgbClr val="8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Trilogy (Combined Science)</a:t>
                      </a:r>
                    </a:p>
                  </a:txBody>
                  <a:tcPr anchor="ctr">
                    <a:solidFill>
                      <a:srgbClr val="8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1118"/>
                  </a:ext>
                </a:extLst>
              </a:tr>
              <a:tr h="3814414"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GB" sz="24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3 GCSEs at the end of the course (Biology, Chemistry and Physics)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Wider range of topics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More teaching hours as more content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Each paper is 1 hour 45 minutes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Leads into KS5 Sciences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24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endParaRPr lang="en-GB" sz="2400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2 GCSEs at the end of the course (Science)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Narrower range of topics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Less teaching hours as less content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Each paper is 1 hour 15 minutes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+mn-lt"/>
                          <a:cs typeface="Arial" panose="020B0604020202020204" pitchFamily="34" charset="0"/>
                        </a:rPr>
                        <a:t>Leads into KS5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19589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8AD81E2-546A-43CC-9093-63803D820939}"/>
              </a:ext>
            </a:extLst>
          </p:cNvPr>
          <p:cNvSpPr/>
          <p:nvPr/>
        </p:nvSpPr>
        <p:spPr>
          <a:xfrm>
            <a:off x="6719582" y="3162650"/>
            <a:ext cx="4479721" cy="72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3A4BF6-9EE0-4F45-9BC9-EE431ECA86E3}"/>
              </a:ext>
            </a:extLst>
          </p:cNvPr>
          <p:cNvSpPr/>
          <p:nvPr/>
        </p:nvSpPr>
        <p:spPr>
          <a:xfrm>
            <a:off x="6719582" y="3884103"/>
            <a:ext cx="4479721" cy="358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053844-4E4E-4BD5-A2FB-9C25A07683B0}"/>
              </a:ext>
            </a:extLst>
          </p:cNvPr>
          <p:cNvSpPr/>
          <p:nvPr/>
        </p:nvSpPr>
        <p:spPr>
          <a:xfrm>
            <a:off x="6719582" y="4242574"/>
            <a:ext cx="4479721" cy="72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E0548A-C315-48A7-A06F-6631FEE33227}"/>
              </a:ext>
            </a:extLst>
          </p:cNvPr>
          <p:cNvSpPr/>
          <p:nvPr/>
        </p:nvSpPr>
        <p:spPr>
          <a:xfrm>
            <a:off x="6719582" y="4975483"/>
            <a:ext cx="4479721" cy="347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29F6711-E63B-4D75-85BE-F9328D768908}"/>
              </a:ext>
            </a:extLst>
          </p:cNvPr>
          <p:cNvSpPr/>
          <p:nvPr/>
        </p:nvSpPr>
        <p:spPr>
          <a:xfrm>
            <a:off x="6719582" y="5333954"/>
            <a:ext cx="4479721" cy="347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C0F713-BDFD-411B-AA15-60E7DFB2DF0D}"/>
              </a:ext>
            </a:extLst>
          </p:cNvPr>
          <p:cNvSpPr/>
          <p:nvPr/>
        </p:nvSpPr>
        <p:spPr>
          <a:xfrm>
            <a:off x="2072081" y="3143212"/>
            <a:ext cx="4405618" cy="72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14E39E4-DDC0-43DF-9F8E-14E0963401DA}"/>
              </a:ext>
            </a:extLst>
          </p:cNvPr>
          <p:cNvSpPr/>
          <p:nvPr/>
        </p:nvSpPr>
        <p:spPr>
          <a:xfrm>
            <a:off x="2077323" y="3884103"/>
            <a:ext cx="4405618" cy="358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5228E1-7035-4DF7-9C48-D59C4C4170F9}"/>
              </a:ext>
            </a:extLst>
          </p:cNvPr>
          <p:cNvSpPr/>
          <p:nvPr/>
        </p:nvSpPr>
        <p:spPr>
          <a:xfrm>
            <a:off x="2072081" y="4262012"/>
            <a:ext cx="4479721" cy="721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DD26C8D-A800-4BC5-BF1B-A058C4FB8DD2}"/>
              </a:ext>
            </a:extLst>
          </p:cNvPr>
          <p:cNvSpPr/>
          <p:nvPr/>
        </p:nvSpPr>
        <p:spPr>
          <a:xfrm>
            <a:off x="2072081" y="4993602"/>
            <a:ext cx="4479721" cy="347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4B126C-A5CB-4E4F-A824-C791E8DFF7A5}"/>
              </a:ext>
            </a:extLst>
          </p:cNvPr>
          <p:cNvSpPr/>
          <p:nvPr/>
        </p:nvSpPr>
        <p:spPr>
          <a:xfrm>
            <a:off x="2072081" y="5352944"/>
            <a:ext cx="4479721" cy="347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F925FB-2370-450E-91AE-F7D547DB1179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CE05B9-BEA7-4023-A926-D1A878059425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Science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26369A-17A1-4411-9641-80F273DD1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6612C8-1CEA-4EC3-94BE-0522888487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73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22"/>
    </mc:Choice>
    <mc:Fallback>
      <p:transition spd="slow" advTm="83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0" grpId="0" animBg="1"/>
      <p:bldP spid="34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54748"/>
              </p:ext>
            </p:extLst>
          </p:nvPr>
        </p:nvGraphicFramePr>
        <p:xfrm>
          <a:off x="1470383" y="1787518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2BE390D-87E7-4B58-8807-80FD7BBD3680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898E0-600E-41E1-9527-998D13EAD3EC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Pathways – Example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CEA197-320A-4527-9BAF-2A8CFDBA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DA5975-5D0E-4F74-B906-624E54644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7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75"/>
    </mc:Choice>
    <mc:Fallback>
      <p:transition spd="slow" advTm="31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734"/>
              </p:ext>
            </p:extLst>
          </p:nvPr>
        </p:nvGraphicFramePr>
        <p:xfrm>
          <a:off x="1485970" y="1797678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C51A96A-E3DE-4AA8-B262-9057379E650B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3E050-0395-4F69-B15E-B9E43FF8A710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Pathways – Example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5BFB8-FB4F-4233-9415-632B7C25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7905C7-9659-49A6-984D-778CB7D12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52"/>
    </mc:Choice>
    <mc:Fallback>
      <p:transition spd="slow" advTm="23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917402"/>
              </p:ext>
            </p:extLst>
          </p:nvPr>
        </p:nvGraphicFramePr>
        <p:xfrm>
          <a:off x="1470383" y="1807838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625C07F-A601-4390-9BDA-4FED798CFE31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544D5-6889-47D4-BA1C-8512AF969F1D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Pathways – Example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44700-F5FA-4709-A36F-AA80FDADB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F590E8-DBA3-4A3A-8EE5-F97C1327F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0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79"/>
    </mc:Choice>
    <mc:Fallback>
      <p:transition spd="slow" advTm="17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4CB45-2D5A-49C1-B6EB-9F22E4CDF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205759"/>
              </p:ext>
            </p:extLst>
          </p:nvPr>
        </p:nvGraphicFramePr>
        <p:xfrm>
          <a:off x="1506290" y="1797678"/>
          <a:ext cx="9469308" cy="4068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327">
                  <a:extLst>
                    <a:ext uri="{9D8B030D-6E8A-4147-A177-3AD203B41FA5}">
                      <a16:colId xmlns:a16="http://schemas.microsoft.com/office/drawing/2014/main" val="508422872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683339804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1046981969"/>
                    </a:ext>
                  </a:extLst>
                </a:gridCol>
                <a:gridCol w="2367327">
                  <a:extLst>
                    <a:ext uri="{9D8B030D-6E8A-4147-A177-3AD203B41FA5}">
                      <a16:colId xmlns:a16="http://schemas.microsoft.com/office/drawing/2014/main" val="782140381"/>
                    </a:ext>
                  </a:extLst>
                </a:gridCol>
              </a:tblGrid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Block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49469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Citizenship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Drama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894141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History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Creative iMedia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Engineering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7720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Enterprise &amp; Marketing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Enterprise &amp; Marketing</a:t>
                      </a:r>
                    </a:p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51076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Geography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French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07200"/>
                  </a:ext>
                </a:extLst>
              </a:tr>
              <a:tr h="71553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Health &amp; Social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Hospitality &amp; Catering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590834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Music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Sport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073118"/>
                  </a:ext>
                </a:extLst>
              </a:tr>
              <a:tr h="414558"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Triple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7634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26DC2EF-C616-46F9-A1DA-42E8AB102E29}"/>
              </a:ext>
            </a:extLst>
          </p:cNvPr>
          <p:cNvSpPr/>
          <p:nvPr/>
        </p:nvSpPr>
        <p:spPr>
          <a:xfrm rot="5400000">
            <a:off x="5591666" y="-5591664"/>
            <a:ext cx="1008671" cy="12192000"/>
          </a:xfrm>
          <a:prstGeom prst="rect">
            <a:avLst/>
          </a:prstGeom>
          <a:solidFill>
            <a:srgbClr val="802528"/>
          </a:solidFill>
          <a:ln>
            <a:solidFill>
              <a:srgbClr val="802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4AF2B-F997-49E1-8476-081A55D6A290}"/>
              </a:ext>
            </a:extLst>
          </p:cNvPr>
          <p:cNvSpPr txBox="1"/>
          <p:nvPr/>
        </p:nvSpPr>
        <p:spPr>
          <a:xfrm>
            <a:off x="2849095" y="131358"/>
            <a:ext cx="6711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Pathways – Example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F6A596-9EDE-40DD-86A7-A18D4DF3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74" y="107873"/>
            <a:ext cx="847521" cy="7929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60CDCE-8862-4F94-A949-EEC7B9946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5"/>
    </mc:Choice>
    <mc:Fallback>
      <p:transition spd="slow" advTm="1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6.1|3.4|4|4.3|8|10.2|2.6|7.1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5be579-4f96-4d49-84cc-d2412a1854a6" xsi:nil="true"/>
    <lcf76f155ced4ddcb4097134ff3c332f xmlns="7a35b7bc-cf56-4109-a8c8-d6f6c738cc3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4E926F018DD440B082DD0815909210" ma:contentTypeVersion="16" ma:contentTypeDescription="Create a new document." ma:contentTypeScope="" ma:versionID="34dbe13c45601b730fda0a2333ceca21">
  <xsd:schema xmlns:xsd="http://www.w3.org/2001/XMLSchema" xmlns:xs="http://www.w3.org/2001/XMLSchema" xmlns:p="http://schemas.microsoft.com/office/2006/metadata/properties" xmlns:ns2="7a35b7bc-cf56-4109-a8c8-d6f6c738cc34" xmlns:ns3="2c5be579-4f96-4d49-84cc-d2412a1854a6" targetNamespace="http://schemas.microsoft.com/office/2006/metadata/properties" ma:root="true" ma:fieldsID="1c879ec6a227a25a4c8d1b961ad245c1" ns2:_="" ns3:_="">
    <xsd:import namespace="7a35b7bc-cf56-4109-a8c8-d6f6c738cc34"/>
    <xsd:import namespace="2c5be579-4f96-4d49-84cc-d2412a185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35b7bc-cf56-4109-a8c8-d6f6c738c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9725bcc-4bff-48db-9f33-da411d5cb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5be579-4f96-4d49-84cc-d2412a185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d7577a-0614-4e7c-9a2f-bd50ce3aa98f}" ma:internalName="TaxCatchAll" ma:showField="CatchAllData" ma:web="2c5be579-4f96-4d49-84cc-d2412a1854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ACCF63-A575-4581-8282-7449A2F45872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2c5be579-4f96-4d49-84cc-d2412a1854a6"/>
    <ds:schemaRef ds:uri="7a35b7bc-cf56-4109-a8c8-d6f6c738cc34"/>
  </ds:schemaRefs>
</ds:datastoreItem>
</file>

<file path=customXml/itemProps2.xml><?xml version="1.0" encoding="utf-8"?>
<ds:datastoreItem xmlns:ds="http://schemas.openxmlformats.org/officeDocument/2006/customXml" ds:itemID="{88E52128-9425-473E-B0D7-FACD1CB7E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35b7bc-cf56-4109-a8c8-d6f6c738cc34"/>
    <ds:schemaRef ds:uri="2c5be579-4f96-4d49-84cc-d2412a1854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615A2-11F3-4A05-98F7-7C9C5734D0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33879</TotalTime>
  <Words>424</Words>
  <Application>Microsoft Office PowerPoint</Application>
  <PresentationFormat>Widescreen</PresentationFormat>
  <Paragraphs>182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KS4 Options Portal (School Website)</vt:lpstr>
      <vt:lpstr>PowerPoint Presentation</vt:lpstr>
      <vt:lpstr>Subject Selection Deadline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Coates Staff 8914024</dc:creator>
  <cp:lastModifiedBy>J Griffiths Staff 8914024</cp:lastModifiedBy>
  <cp:revision>45</cp:revision>
  <dcterms:created xsi:type="dcterms:W3CDTF">2021-09-02T12:50:04Z</dcterms:created>
  <dcterms:modified xsi:type="dcterms:W3CDTF">2023-03-24T10:31:24Z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0x0101004D4E926F018DD440B082DD0815909210</vt:lpwstr>
  </property>
  <property fmtid="{D5CDD505-2E9C-101B-9397-08002B2CF9AE}" pid="3" name="MediaServiceImageTags">
    <vt:lpwstr/>
  </property>
</Properties>
</file>